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ntire_network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53505100" cy="5408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internationalization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4234100" cy="3778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case study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0957500" cy="2546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entrepreneurial orientation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1186100" cy="30619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small and medium enterprises (smes)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29565600" cy="1742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sustainability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34988500" cy="23342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open innovation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4208700" cy="3738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malaysium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1211500" cy="2819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network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53505100" cy="45758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manufacturing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4259500" cy="3647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small- and medium-sized enterprise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4107100" cy="3606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sme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50406300" cy="49314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china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4183300" cy="3422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firm performance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37934900" cy="31623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ntire_network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53505100" cy="54089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small and medium enterprise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50406300" cy="4368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small and medium-sized enterprise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7332900" cy="36753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entrepreneurship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1148000" cy="42024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performance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7358300" cy="45351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cloud computing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44284900" cy="29667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entire_network_180508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go_network_knowledge management_18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26080"/>
            <a:ext cx="37998400" cy="3601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